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67" r:id="rId5"/>
    <p:sldId id="258" r:id="rId6"/>
    <p:sldId id="271" r:id="rId7"/>
    <p:sldId id="263" r:id="rId8"/>
    <p:sldId id="259" r:id="rId9"/>
    <p:sldId id="270" r:id="rId10"/>
    <p:sldId id="272" r:id="rId11"/>
    <p:sldId id="264" r:id="rId12"/>
    <p:sldId id="265" r:id="rId13"/>
    <p:sldId id="266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09"/>
    <p:restoredTop sz="94691"/>
  </p:normalViewPr>
  <p:slideViewPr>
    <p:cSldViewPr snapToGrid="0" snapToObjects="1">
      <p:cViewPr varScale="1">
        <p:scale>
          <a:sx n="132" d="100"/>
          <a:sy n="132" d="100"/>
        </p:scale>
        <p:origin x="19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6444E-9935-534C-A9F8-79F49630A994}" type="datetimeFigureOut">
              <a:rPr lang="en-US" smtClean="0"/>
              <a:t>3/4/20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F41F1C-0F60-8C45-9E8A-9CA20A6B2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51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Fix to negative!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F41F1C-0F60-8C45-9E8A-9CA20A6B2DE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238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Plot noise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F41F1C-0F60-8C45-9E8A-9CA20A6B2DE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857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A4303-87EB-A249-A1CC-F1B14E93A4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45F8F0-5E18-D449-9FDB-B8DDB9F82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80A52-1773-CD43-8548-8082EFDF4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D56C8-8DFE-A647-9402-845245807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03DB1-B1E1-7C47-9B48-359ADC5D8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607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3E477-C36E-EE4D-8FD5-63D1FDF98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2F811F-8D77-8245-B83D-B72F646033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ACB74-7B50-8247-9F80-F945B72D5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99AA4-2D53-CC40-A20B-D809F07FC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F2B21-90E4-C94B-A7B2-9EAA78C8C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636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8F786-BF0B-764E-AF3E-69C31480EC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15CE46-CF94-8048-8BE2-99610269A0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294CA-DE91-0847-9911-F7A6003D7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09173-BF65-C245-8B9D-9B92DAFAF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6128B-7DAF-9D45-AA7B-8ADD4DB4B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36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12548-23E3-654F-96D6-CF0432BF6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AB24F-CF67-E240-B3F5-FC268EAB6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0C3BD-CC9C-8B49-B73E-07C552A89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C4B45B-790C-F343-B027-C335B636F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E8F8D-5774-7046-82D4-38717E2FD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592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8073-4E4F-2340-818F-BA99D708A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E5F6B-C3A9-3346-B872-05BDB3A6D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7E6BC-4E34-294E-9E4A-F9F710E6A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861B7-C3E1-544A-A2D9-FD609119A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EB506-BDB6-484A-BB0B-94D6A72EC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74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B7523-3827-FC4F-928D-F696C907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B7D57-008D-F049-8CD5-2779E140C9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E5F634-7FB2-DB47-AE13-BFC80805A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5720B-12AB-9F42-BD3F-27942D2AF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93430-3812-4C47-9A6A-75E4A8B09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DB7964-D6DE-5049-8A58-BE144F89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366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A5EF7-AE3A-9D43-908B-2DE057F08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EABE8-DCA7-9D40-AA6E-1A8D1D903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0C87F1-5825-AC4C-83F6-8F9B767D8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1A672C-FEF8-8D48-BFD9-2BFC207ED5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DC5986-1D5E-8643-A772-2379C7D793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0D0911-2DC1-5849-9FD9-3A24F8915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CEDEC2-3C67-F64A-BB61-BABDA4BA0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838FFD-C780-AD48-813C-16795653E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81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D240F-2DFE-4545-ACB4-6CC456C29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B1CF57-C8A2-B940-8A45-299BC0BAE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D083A5-97B3-DB44-A776-A3687808C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30B9A6-6C82-2140-8B73-4B742BAC7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46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411E00-5909-264B-AC8F-FD31CE5A6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5C227F-B051-CD4E-9AF8-3ACEEF47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069572-17CA-F543-ABF8-A9BF50CB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746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52CC-E8CE-3C47-9F24-9771667F1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23614-2AD2-FB4A-9AFB-BBC73B455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7336F4-E295-6740-8519-03E9EE24D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474D84-FEF1-AE4E-BBA9-2D0F4973B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5146EF-027B-9848-909E-6774DAD82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B959DD-D985-4E41-96DB-A6997880F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43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EF3DF-1373-5549-B1C4-DB59E75A8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956BDF-D05F-B245-8E1A-687FC711CE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20BDBF-C4B6-264D-ACF0-4FBB485E2A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6422A-C7DA-FC47-BA84-6AD4D0FE7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C7C319-6C8A-8644-BF44-B138BB012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FFD490-0C4F-B043-8733-64959CF7B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887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154993-D034-254B-ACA7-EDFC858E0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E08D68-7502-FA41-B005-05F154F99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70EAB-7D64-B844-A7B3-2333ED72E1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4127E-BE49-F043-964C-A4066C2C11E5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35993-2EBE-2C41-A743-EBB79F6509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370FA-D2AA-B840-9D08-48706CA317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59CF06-BD0A-164A-A85C-E0983E047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98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E8348-6245-554B-AE79-2CBB7423F0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POE inference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9B7D9E-1E58-E646-82E4-A526A55D68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12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88D54-5C0E-AF4A-B896-5FC72535E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f_{2} doesn’t look too far off of what it’s supposed to</a:t>
            </a:r>
          </a:p>
        </p:txBody>
      </p:sp>
      <p:pic>
        <p:nvPicPr>
          <p:cNvPr id="5" name="Content Placeholder 4" descr="A screenshot of a map&#10;&#10;Description automatically generated">
            <a:extLst>
              <a:ext uri="{FF2B5EF4-FFF2-40B4-BE49-F238E27FC236}">
                <a16:creationId xmlns:a16="http://schemas.microsoft.com/office/drawing/2014/main" id="{305A5B1C-D628-BB44-B234-E0DFCBF48C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48694"/>
            <a:ext cx="10515600" cy="3505200"/>
          </a:xfrm>
        </p:spPr>
      </p:pic>
    </p:spTree>
    <p:extLst>
      <p:ext uri="{BB962C8B-B14F-4D97-AF65-F5344CB8AC3E}">
        <p14:creationId xmlns:p14="http://schemas.microsoft.com/office/powerpoint/2010/main" val="1005281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B0F53-6B14-0848-8A9E-750FE1569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Conditions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327F05E-5461-3941-A6DD-32F1ADFEE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93590"/>
            <a:ext cx="5011925" cy="4091367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97F7B1F-1BBD-4642-9CB6-4EDA8E834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93590"/>
            <a:ext cx="5451898" cy="441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439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615A7-E1DB-2249-B6D6-DF387E28C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Gifs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2D8D5B-CF3D-134D-9C1F-FBD652C78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0044" y="1898374"/>
            <a:ext cx="6858000" cy="2286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3229D3-7CD3-2745-BBD8-0543855F36F4}"/>
              </a:ext>
            </a:extLst>
          </p:cNvPr>
          <p:cNvSpPr/>
          <p:nvPr/>
        </p:nvSpPr>
        <p:spPr>
          <a:xfrm>
            <a:off x="6758609" y="1690688"/>
            <a:ext cx="2862469" cy="3219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760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47A87-E120-894D-A034-FAD0A6F84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Microbes </a:t>
            </a:r>
            <a:r>
              <a:rPr lang="en-US" dirty="0" err="1"/>
              <a:t>Cooperting</a:t>
            </a:r>
            <a:endParaRPr lang="en-US" dirty="0"/>
          </a:p>
        </p:txBody>
      </p:sp>
      <p:pic>
        <p:nvPicPr>
          <p:cNvPr id="5" name="Content Placeholder 4" descr="A close up of a mans face&#10;&#10;Description automatically generated">
            <a:extLst>
              <a:ext uri="{FF2B5EF4-FFF2-40B4-BE49-F238E27FC236}">
                <a16:creationId xmlns:a16="http://schemas.microsoft.com/office/drawing/2014/main" id="{5B006686-B016-2C4F-9CF3-CDE1F877C3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99400" y="0"/>
            <a:ext cx="3454400" cy="2438400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4155E4-36D3-9D40-BF5F-513982C44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38400"/>
            <a:ext cx="5486400" cy="3657600"/>
          </a:xfrm>
          <a:prstGeom prst="rect">
            <a:avLst/>
          </a:prstGeom>
        </p:spPr>
      </p:pic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D2111EE6-FD81-5046-BF64-A77EE777B1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4384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15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47A87-E120-894D-A034-FAD0A6F84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Microbes </a:t>
            </a:r>
            <a:r>
              <a:rPr lang="en-US" dirty="0" err="1"/>
              <a:t>Cooperting</a:t>
            </a:r>
            <a:endParaRPr lang="en-US" dirty="0"/>
          </a:p>
        </p:txBody>
      </p:sp>
      <p:pic>
        <p:nvPicPr>
          <p:cNvPr id="5" name="Content Placeholder 4" descr="A close up of a mans face&#10;&#10;Description automatically generated">
            <a:extLst>
              <a:ext uri="{FF2B5EF4-FFF2-40B4-BE49-F238E27FC236}">
                <a16:creationId xmlns:a16="http://schemas.microsoft.com/office/drawing/2014/main" id="{5B006686-B016-2C4F-9CF3-CDE1F877C3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99400" y="0"/>
            <a:ext cx="3454400" cy="2438400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4155E4-36D3-9D40-BF5F-513982C44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38400"/>
            <a:ext cx="5486400" cy="3657600"/>
          </a:xfrm>
          <a:prstGeom prst="rect">
            <a:avLst/>
          </a:prstGeom>
        </p:spPr>
      </p:pic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D2111EE6-FD81-5046-BF64-A77EE777B1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438400"/>
            <a:ext cx="5486400" cy="3657600"/>
          </a:xfrm>
          <a:prstGeom prst="rect">
            <a:avLst/>
          </a:prstGeom>
        </p:spPr>
      </p:pic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BDD534A0-DD00-E54D-9875-D48470D759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4384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023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85F68-2636-9A4C-817D-ED6114834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LV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F8F36-C938-2847-815D-D1726D706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64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2D65E-3AB3-6E40-ADA2-AD0E5E8DE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3B497-AABD-6143-88B5-C83DF8B93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602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7E0BC-96F0-CA43-9801-A31B57F70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Microbes Competing</a:t>
            </a:r>
          </a:p>
        </p:txBody>
      </p:sp>
      <p:pic>
        <p:nvPicPr>
          <p:cNvPr id="9" name="Content Placeholder 8" descr="A close up of a logo&#10;&#10;Description automatically generated">
            <a:extLst>
              <a:ext uri="{FF2B5EF4-FFF2-40B4-BE49-F238E27FC236}">
                <a16:creationId xmlns:a16="http://schemas.microsoft.com/office/drawing/2014/main" id="{571F16B9-CF96-FF4D-B186-943BA6166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01100" y="365125"/>
            <a:ext cx="2075180" cy="2173330"/>
          </a:xfr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F8048BE-C151-B24E-A74E-100A4ABD2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844900"/>
            <a:ext cx="5486400" cy="3657600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408111B-7E73-FD49-A323-57192C9933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9044" y="2849590"/>
            <a:ext cx="5486400" cy="3657600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4A8360-BFC7-B84C-ADBA-CB9FF5FC4D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9044" y="282096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226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7E0BC-96F0-CA43-9801-A31B57F70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Microbes Competing</a:t>
            </a:r>
          </a:p>
        </p:txBody>
      </p:sp>
      <p:pic>
        <p:nvPicPr>
          <p:cNvPr id="9" name="Content Placeholder 8" descr="A close up of a logo&#10;&#10;Description automatically generated">
            <a:extLst>
              <a:ext uri="{FF2B5EF4-FFF2-40B4-BE49-F238E27FC236}">
                <a16:creationId xmlns:a16="http://schemas.microsoft.com/office/drawing/2014/main" id="{571F16B9-CF96-FF4D-B186-943BA6166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01100" y="365125"/>
            <a:ext cx="2075180" cy="2173330"/>
          </a:xfr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F8048BE-C151-B24E-A74E-100A4ABD2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835275"/>
            <a:ext cx="5486400" cy="3657600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408111B-7E73-FD49-A323-57192C993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9044" y="284959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10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B58D7-47CC-6546-BE18-4135E23C3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LV Inference (i.e. no spline)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D5959B6-BFAA-9E4D-B475-FDB3D4364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96" y="1600200"/>
            <a:ext cx="5486400" cy="3657600"/>
          </a:xfrm>
          <a:prstGeom prst="rect">
            <a:avLst/>
          </a:prstGeom>
        </p:spPr>
      </p:pic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3EF3AB81-753D-BC48-88F0-52E3FC6AB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448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132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7D314-391A-BC48-B33A-85F5AAB4E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and B over time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C3E19AF0-BBAE-D344-8692-73F2E4F20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8227" y="1690688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656111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9B798-364B-2346-95B3-5EBBEF617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Regularized F1 Inference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02D7DA3B-136B-7D48-94B0-1C43DCFAD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67400" y="1690688"/>
            <a:ext cx="5486400" cy="3657600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082B6F-8D17-1A43-8251-2730348A0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690688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014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5AA39-561C-9F4D-AACD-943C05347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Regularized Saturable Inference</a:t>
            </a:r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1B493A70-9BFB-864B-8992-FF3275A1E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78495"/>
            <a:ext cx="5486400" cy="3657600"/>
          </a:xfrm>
          <a:prstGeom prst="rect">
            <a:avLst/>
          </a:prstGeom>
        </p:spPr>
      </p:pic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B38F0295-25AD-0F49-998A-5D5D6833A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7849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060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AF3E7-3975-2046-8B65-6CDDD13D8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30" y="0"/>
            <a:ext cx="10515600" cy="1325563"/>
          </a:xfrm>
        </p:spPr>
        <p:txBody>
          <a:bodyPr/>
          <a:lstStyle/>
          <a:p>
            <a:r>
              <a:rPr lang="en-US" dirty="0"/>
              <a:t>A and B over time – not great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AB270B-F50B-0F42-AAF5-67E44A698C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618" y="1017104"/>
            <a:ext cx="5761382" cy="5761382"/>
          </a:xfrm>
        </p:spPr>
      </p:pic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C2A6073A-F84D-AB4B-B9B7-B99D914AD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296" y="921026"/>
            <a:ext cx="5936974" cy="593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306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77</Words>
  <Application>Microsoft Macintosh PowerPoint</Application>
  <PresentationFormat>Widescreen</PresentationFormat>
  <Paragraphs>19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POE inference</vt:lpstr>
      <vt:lpstr>Data Generation</vt:lpstr>
      <vt:lpstr>2 Microbes Competing</vt:lpstr>
      <vt:lpstr>2 Microbes Competing</vt:lpstr>
      <vt:lpstr>Direct LV Inference (i.e. no spline)</vt:lpstr>
      <vt:lpstr>A and B over time</vt:lpstr>
      <vt:lpstr>Functional Regularized F1 Inference</vt:lpstr>
      <vt:lpstr>Functional Regularized Saturable Inference</vt:lpstr>
      <vt:lpstr>A and B over time – not great</vt:lpstr>
      <vt:lpstr>But f_{2} doesn’t look too far off of what it’s supposed to</vt:lpstr>
      <vt:lpstr>Comparing Conditions</vt:lpstr>
      <vt:lpstr>Gifs</vt:lpstr>
      <vt:lpstr>3 Microbes Cooperting</vt:lpstr>
      <vt:lpstr>3 Microbes Cooperting</vt:lpstr>
      <vt:lpstr>Direct LV inference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POE inference</dc:title>
  <dc:creator>jennifer dawkins</dc:creator>
  <cp:lastModifiedBy>jennifer dawkins</cp:lastModifiedBy>
  <cp:revision>7</cp:revision>
  <dcterms:created xsi:type="dcterms:W3CDTF">2020-03-03T21:54:28Z</dcterms:created>
  <dcterms:modified xsi:type="dcterms:W3CDTF">2020-03-04T18:14:41Z</dcterms:modified>
</cp:coreProperties>
</file>

<file path=docProps/thumbnail.jpeg>
</file>